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57" r:id="rId8"/>
    <p:sldId id="260" r:id="rId9"/>
    <p:sldId id="261" r:id="rId10"/>
    <p:sldId id="262" r:id="rId11"/>
    <p:sldId id="263" r:id="rId12"/>
    <p:sldId id="264" r:id="rId13"/>
    <p:sldId id="266" r:id="rId14"/>
    <p:sldId id="265" r:id="rId15"/>
    <p:sldId id="267" r:id="rId16"/>
    <p:sldId id="27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8C537-6173-4212-A31D-5B3EE960AD6C}" v="4" dt="2021-04-13T08:34:3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c1c74fd5-67fa-43d8-8063-0adb3063a5fc" providerId="ADAL" clId="{29F8C537-6173-4212-A31D-5B3EE960AD6C}"/>
    <pc:docChg chg="custSel delSld modSld">
      <pc:chgData name="Jacintha Westerink" userId="c1c74fd5-67fa-43d8-8063-0adb3063a5fc" providerId="ADAL" clId="{29F8C537-6173-4212-A31D-5B3EE960AD6C}" dt="2021-04-20T11:05:48.966" v="105" actId="1076"/>
      <pc:docMkLst>
        <pc:docMk/>
      </pc:docMkLst>
      <pc:sldChg chg="modSp mod">
        <pc:chgData name="Jacintha Westerink" userId="c1c74fd5-67fa-43d8-8063-0adb3063a5fc" providerId="ADAL" clId="{29F8C537-6173-4212-A31D-5B3EE960AD6C}" dt="2021-04-18T18:51:18.817" v="34" actId="113"/>
        <pc:sldMkLst>
          <pc:docMk/>
          <pc:sldMk cId="3212601937" sldId="257"/>
        </pc:sldMkLst>
        <pc:spChg chg="mod">
          <ac:chgData name="Jacintha Westerink" userId="c1c74fd5-67fa-43d8-8063-0adb3063a5fc" providerId="ADAL" clId="{29F8C537-6173-4212-A31D-5B3EE960AD6C}" dt="2021-04-18T18:51:18.817" v="34" actId="113"/>
          <ac:spMkLst>
            <pc:docMk/>
            <pc:sldMk cId="3212601937" sldId="257"/>
            <ac:spMk id="2" creationId="{00000000-0000-0000-0000-000000000000}"/>
          </ac:spMkLst>
        </pc:spChg>
      </pc:sldChg>
      <pc:sldChg chg="modSp mod">
        <pc:chgData name="Jacintha Westerink" userId="c1c74fd5-67fa-43d8-8063-0adb3063a5fc" providerId="ADAL" clId="{29F8C537-6173-4212-A31D-5B3EE960AD6C}" dt="2021-04-18T18:51:06.590" v="32" actId="115"/>
        <pc:sldMkLst>
          <pc:docMk/>
          <pc:sldMk cId="1249003335" sldId="260"/>
        </pc:sldMkLst>
        <pc:spChg chg="mod">
          <ac:chgData name="Jacintha Westerink" userId="c1c74fd5-67fa-43d8-8063-0adb3063a5fc" providerId="ADAL" clId="{29F8C537-6173-4212-A31D-5B3EE960AD6C}" dt="2021-04-18T18:51:06.590" v="32" actId="115"/>
          <ac:spMkLst>
            <pc:docMk/>
            <pc:sldMk cId="1249003335" sldId="260"/>
            <ac:spMk id="2" creationId="{00000000-0000-0000-0000-000000000000}"/>
          </ac:spMkLst>
        </pc:spChg>
        <pc:spChg chg="mod">
          <ac:chgData name="Jacintha Westerink" userId="c1c74fd5-67fa-43d8-8063-0adb3063a5fc" providerId="ADAL" clId="{29F8C537-6173-4212-A31D-5B3EE960AD6C}" dt="2021-04-18T18:50:30.068" v="30" actId="20577"/>
          <ac:spMkLst>
            <pc:docMk/>
            <pc:sldMk cId="1249003335" sldId="260"/>
            <ac:spMk id="3" creationId="{00000000-0000-0000-0000-000000000000}"/>
          </ac:spMkLst>
        </pc:spChg>
      </pc:sldChg>
      <pc:sldChg chg="modSp mod">
        <pc:chgData name="Jacintha Westerink" userId="c1c74fd5-67fa-43d8-8063-0adb3063a5fc" providerId="ADAL" clId="{29F8C537-6173-4212-A31D-5B3EE960AD6C}" dt="2021-04-18T18:51:39.496" v="39" actId="115"/>
        <pc:sldMkLst>
          <pc:docMk/>
          <pc:sldMk cId="3494503907" sldId="261"/>
        </pc:sldMkLst>
        <pc:spChg chg="mod">
          <ac:chgData name="Jacintha Westerink" userId="c1c74fd5-67fa-43d8-8063-0adb3063a5fc" providerId="ADAL" clId="{29F8C537-6173-4212-A31D-5B3EE960AD6C}" dt="2021-04-18T18:51:39.496" v="39" actId="115"/>
          <ac:spMkLst>
            <pc:docMk/>
            <pc:sldMk cId="3494503907" sldId="261"/>
            <ac:spMk id="2" creationId="{00000000-0000-0000-0000-000000000000}"/>
          </ac:spMkLst>
        </pc:spChg>
      </pc:sldChg>
      <pc:sldChg chg="modSp mod">
        <pc:chgData name="Jacintha Westerink" userId="c1c74fd5-67fa-43d8-8063-0adb3063a5fc" providerId="ADAL" clId="{29F8C537-6173-4212-A31D-5B3EE960AD6C}" dt="2021-04-18T18:52:26.488" v="50" actId="20577"/>
        <pc:sldMkLst>
          <pc:docMk/>
          <pc:sldMk cId="521682496" sldId="262"/>
        </pc:sldMkLst>
        <pc:spChg chg="mod">
          <ac:chgData name="Jacintha Westerink" userId="c1c74fd5-67fa-43d8-8063-0adb3063a5fc" providerId="ADAL" clId="{29F8C537-6173-4212-A31D-5B3EE960AD6C}" dt="2021-04-18T18:51:36.641" v="38" actId="115"/>
          <ac:spMkLst>
            <pc:docMk/>
            <pc:sldMk cId="521682496" sldId="262"/>
            <ac:spMk id="2" creationId="{00000000-0000-0000-0000-000000000000}"/>
          </ac:spMkLst>
        </pc:spChg>
        <pc:spChg chg="mod">
          <ac:chgData name="Jacintha Westerink" userId="c1c74fd5-67fa-43d8-8063-0adb3063a5fc" providerId="ADAL" clId="{29F8C537-6173-4212-A31D-5B3EE960AD6C}" dt="2021-04-18T18:52:26.488" v="50" actId="20577"/>
          <ac:spMkLst>
            <pc:docMk/>
            <pc:sldMk cId="521682496" sldId="262"/>
            <ac:spMk id="3" creationId="{00000000-0000-0000-0000-000000000000}"/>
          </ac:spMkLst>
        </pc:spChg>
      </pc:sldChg>
      <pc:sldChg chg="modSp mod">
        <pc:chgData name="Jacintha Westerink" userId="c1c74fd5-67fa-43d8-8063-0adb3063a5fc" providerId="ADAL" clId="{29F8C537-6173-4212-A31D-5B3EE960AD6C}" dt="2021-04-18T18:52:00.213" v="42" actId="255"/>
        <pc:sldMkLst>
          <pc:docMk/>
          <pc:sldMk cId="2167194172" sldId="263"/>
        </pc:sldMkLst>
        <pc:spChg chg="mod">
          <ac:chgData name="Jacintha Westerink" userId="c1c74fd5-67fa-43d8-8063-0adb3063a5fc" providerId="ADAL" clId="{29F8C537-6173-4212-A31D-5B3EE960AD6C}" dt="2021-04-18T18:52:00.213" v="42" actId="255"/>
          <ac:spMkLst>
            <pc:docMk/>
            <pc:sldMk cId="2167194172" sldId="263"/>
            <ac:spMk id="3" creationId="{00000000-0000-0000-0000-000000000000}"/>
          </ac:spMkLst>
        </pc:spChg>
      </pc:sldChg>
      <pc:sldChg chg="addSp delSp modSp mod">
        <pc:chgData name="Jacintha Westerink" userId="c1c74fd5-67fa-43d8-8063-0adb3063a5fc" providerId="ADAL" clId="{29F8C537-6173-4212-A31D-5B3EE960AD6C}" dt="2021-04-18T18:59:58.075" v="57" actId="1076"/>
        <pc:sldMkLst>
          <pc:docMk/>
          <pc:sldMk cId="4250921083" sldId="264"/>
        </pc:sldMkLst>
        <pc:spChg chg="add del mod">
          <ac:chgData name="Jacintha Westerink" userId="c1c74fd5-67fa-43d8-8063-0adb3063a5fc" providerId="ADAL" clId="{29F8C537-6173-4212-A31D-5B3EE960AD6C}" dt="2021-04-18T18:59:55.200" v="56" actId="478"/>
          <ac:spMkLst>
            <pc:docMk/>
            <pc:sldMk cId="4250921083" sldId="264"/>
            <ac:spMk id="6" creationId="{3737F35F-866F-4014-9928-61ECF2783A98}"/>
          </ac:spMkLst>
        </pc:spChg>
        <pc:picChg chg="add mod">
          <ac:chgData name="Jacintha Westerink" userId="c1c74fd5-67fa-43d8-8063-0adb3063a5fc" providerId="ADAL" clId="{29F8C537-6173-4212-A31D-5B3EE960AD6C}" dt="2021-04-18T18:59:58.075" v="57" actId="1076"/>
          <ac:picMkLst>
            <pc:docMk/>
            <pc:sldMk cId="4250921083" sldId="264"/>
            <ac:picMk id="5" creationId="{6A35535A-76BC-477B-BCD3-71E691FA3DCA}"/>
          </ac:picMkLst>
        </pc:picChg>
        <pc:picChg chg="del">
          <ac:chgData name="Jacintha Westerink" userId="c1c74fd5-67fa-43d8-8063-0adb3063a5fc" providerId="ADAL" clId="{29F8C537-6173-4212-A31D-5B3EE960AD6C}" dt="2021-04-18T18:59:51.885" v="55" actId="478"/>
          <ac:picMkLst>
            <pc:docMk/>
            <pc:sldMk cId="4250921083" sldId="264"/>
            <ac:picMk id="7" creationId="{6CDBEDF4-39AC-4786-B039-BF0D775F9612}"/>
          </ac:picMkLst>
        </pc:picChg>
        <pc:cxnChg chg="del">
          <ac:chgData name="Jacintha Westerink" userId="c1c74fd5-67fa-43d8-8063-0adb3063a5fc" providerId="ADAL" clId="{29F8C537-6173-4212-A31D-5B3EE960AD6C}" dt="2021-04-18T18:59:49.964" v="53" actId="478"/>
          <ac:cxnSpMkLst>
            <pc:docMk/>
            <pc:sldMk cId="4250921083" sldId="264"/>
            <ac:cxnSpMk id="4" creationId="{CACFD640-ADF4-4DD5-BEFF-02E53B6B788C}"/>
          </ac:cxnSpMkLst>
        </pc:cxnChg>
      </pc:sldChg>
      <pc:sldChg chg="addSp delSp modSp mod">
        <pc:chgData name="Jacintha Westerink" userId="c1c74fd5-67fa-43d8-8063-0adb3063a5fc" providerId="ADAL" clId="{29F8C537-6173-4212-A31D-5B3EE960AD6C}" dt="2021-04-18T19:01:36.038" v="75" actId="20577"/>
        <pc:sldMkLst>
          <pc:docMk/>
          <pc:sldMk cId="1424303650" sldId="265"/>
        </pc:sldMkLst>
        <pc:spChg chg="mod">
          <ac:chgData name="Jacintha Westerink" userId="c1c74fd5-67fa-43d8-8063-0adb3063a5fc" providerId="ADAL" clId="{29F8C537-6173-4212-A31D-5B3EE960AD6C}" dt="2021-04-18T19:01:36.038" v="75" actId="20577"/>
          <ac:spMkLst>
            <pc:docMk/>
            <pc:sldMk cId="1424303650" sldId="265"/>
            <ac:spMk id="2" creationId="{00000000-0000-0000-0000-000000000000}"/>
          </ac:spMkLst>
        </pc:spChg>
        <pc:spChg chg="add del mod">
          <ac:chgData name="Jacintha Westerink" userId="c1c74fd5-67fa-43d8-8063-0adb3063a5fc" providerId="ADAL" clId="{29F8C537-6173-4212-A31D-5B3EE960AD6C}" dt="2021-04-18T19:00:52.123" v="65" actId="478"/>
          <ac:spMkLst>
            <pc:docMk/>
            <pc:sldMk cId="1424303650" sldId="265"/>
            <ac:spMk id="4" creationId="{0A139243-DD8F-4E43-8905-BF00ED5FC0E3}"/>
          </ac:spMkLst>
        </pc:spChg>
        <pc:picChg chg="add mod">
          <ac:chgData name="Jacintha Westerink" userId="c1c74fd5-67fa-43d8-8063-0adb3063a5fc" providerId="ADAL" clId="{29F8C537-6173-4212-A31D-5B3EE960AD6C}" dt="2021-04-18T19:01:29.119" v="67" actId="1076"/>
          <ac:picMkLst>
            <pc:docMk/>
            <pc:sldMk cId="1424303650" sldId="265"/>
            <ac:picMk id="7" creationId="{D5234AAF-1375-4645-9F20-FD8B10192CD6}"/>
          </ac:picMkLst>
        </pc:picChg>
        <pc:picChg chg="del">
          <ac:chgData name="Jacintha Westerink" userId="c1c74fd5-67fa-43d8-8063-0adb3063a5fc" providerId="ADAL" clId="{29F8C537-6173-4212-A31D-5B3EE960AD6C}" dt="2021-04-18T19:00:48.651" v="64" actId="478"/>
          <ac:picMkLst>
            <pc:docMk/>
            <pc:sldMk cId="1424303650" sldId="265"/>
            <ac:picMk id="10" creationId="{E0682692-2448-4855-AA6D-9A62B4BDD26D}"/>
          </ac:picMkLst>
        </pc:picChg>
        <pc:picChg chg="del">
          <ac:chgData name="Jacintha Westerink" userId="c1c74fd5-67fa-43d8-8063-0adb3063a5fc" providerId="ADAL" clId="{29F8C537-6173-4212-A31D-5B3EE960AD6C}" dt="2021-04-18T19:00:47.662" v="63" actId="478"/>
          <ac:picMkLst>
            <pc:docMk/>
            <pc:sldMk cId="1424303650" sldId="265"/>
            <ac:picMk id="12" creationId="{D7024C3F-9E15-419F-AC3D-A4B4EB02D1AB}"/>
          </ac:picMkLst>
        </pc:picChg>
        <pc:cxnChg chg="del">
          <ac:chgData name="Jacintha Westerink" userId="c1c74fd5-67fa-43d8-8063-0adb3063a5fc" providerId="ADAL" clId="{29F8C537-6173-4212-A31D-5B3EE960AD6C}" dt="2021-04-18T19:00:45.702" v="62" actId="478"/>
          <ac:cxnSpMkLst>
            <pc:docMk/>
            <pc:sldMk cId="1424303650" sldId="265"/>
            <ac:cxnSpMk id="5" creationId="{0D9DF973-7EE9-4110-91A2-348DC4BF2912}"/>
          </ac:cxnSpMkLst>
        </pc:cxnChg>
      </pc:sldChg>
      <pc:sldChg chg="modSp mod">
        <pc:chgData name="Jacintha Westerink" userId="c1c74fd5-67fa-43d8-8063-0adb3063a5fc" providerId="ADAL" clId="{29F8C537-6173-4212-A31D-5B3EE960AD6C}" dt="2021-04-18T19:00:33.575" v="61" actId="1076"/>
        <pc:sldMkLst>
          <pc:docMk/>
          <pc:sldMk cId="3615080034" sldId="266"/>
        </pc:sldMkLst>
        <pc:spChg chg="mod">
          <ac:chgData name="Jacintha Westerink" userId="c1c74fd5-67fa-43d8-8063-0adb3063a5fc" providerId="ADAL" clId="{29F8C537-6173-4212-A31D-5B3EE960AD6C}" dt="2021-04-18T19:00:33.575" v="61" actId="1076"/>
          <ac:spMkLst>
            <pc:docMk/>
            <pc:sldMk cId="3615080034" sldId="266"/>
            <ac:spMk id="2" creationId="{00000000-0000-0000-0000-000000000000}"/>
          </ac:spMkLst>
        </pc:spChg>
        <pc:spChg chg="mod">
          <ac:chgData name="Jacintha Westerink" userId="c1c74fd5-67fa-43d8-8063-0adb3063a5fc" providerId="ADAL" clId="{29F8C537-6173-4212-A31D-5B3EE960AD6C}" dt="2021-04-18T19:00:30.658" v="60" actId="1076"/>
          <ac:spMkLst>
            <pc:docMk/>
            <pc:sldMk cId="3615080034" sldId="266"/>
            <ac:spMk id="3" creationId="{00000000-0000-0000-0000-000000000000}"/>
          </ac:spMkLst>
        </pc:spChg>
      </pc:sldChg>
      <pc:sldChg chg="addSp delSp modSp mod">
        <pc:chgData name="Jacintha Westerink" userId="c1c74fd5-67fa-43d8-8063-0adb3063a5fc" providerId="ADAL" clId="{29F8C537-6173-4212-A31D-5B3EE960AD6C}" dt="2021-04-18T19:02:31.785" v="84" actId="1076"/>
        <pc:sldMkLst>
          <pc:docMk/>
          <pc:sldMk cId="3444484269" sldId="267"/>
        </pc:sldMkLst>
        <pc:spChg chg="mod">
          <ac:chgData name="Jacintha Westerink" userId="c1c74fd5-67fa-43d8-8063-0adb3063a5fc" providerId="ADAL" clId="{29F8C537-6173-4212-A31D-5B3EE960AD6C}" dt="2021-04-18T19:02:31.785" v="84" actId="1076"/>
          <ac:spMkLst>
            <pc:docMk/>
            <pc:sldMk cId="3444484269" sldId="267"/>
            <ac:spMk id="2" creationId="{00000000-0000-0000-0000-000000000000}"/>
          </ac:spMkLst>
        </pc:spChg>
        <pc:spChg chg="del">
          <ac:chgData name="Jacintha Westerink" userId="c1c74fd5-67fa-43d8-8063-0adb3063a5fc" providerId="ADAL" clId="{29F8C537-6173-4212-A31D-5B3EE960AD6C}" dt="2021-04-18T19:02:14.164" v="79" actId="478"/>
          <ac:spMkLst>
            <pc:docMk/>
            <pc:sldMk cId="3444484269" sldId="267"/>
            <ac:spMk id="5" creationId="{63E249BA-D39F-4273-B2DB-EC5A9539D9BB}"/>
          </ac:spMkLst>
        </pc:spChg>
        <pc:picChg chg="add mod">
          <ac:chgData name="Jacintha Westerink" userId="c1c74fd5-67fa-43d8-8063-0adb3063a5fc" providerId="ADAL" clId="{29F8C537-6173-4212-A31D-5B3EE960AD6C}" dt="2021-04-18T19:02:27.540" v="83" actId="1076"/>
          <ac:picMkLst>
            <pc:docMk/>
            <pc:sldMk cId="3444484269" sldId="267"/>
            <ac:picMk id="4" creationId="{043856C4-BB24-47C4-AB43-DEE8A68DD569}"/>
          </ac:picMkLst>
        </pc:picChg>
        <pc:picChg chg="del">
          <ac:chgData name="Jacintha Westerink" userId="c1c74fd5-67fa-43d8-8063-0adb3063a5fc" providerId="ADAL" clId="{29F8C537-6173-4212-A31D-5B3EE960AD6C}" dt="2021-04-18T19:02:12.003" v="77" actId="478"/>
          <ac:picMkLst>
            <pc:docMk/>
            <pc:sldMk cId="3444484269" sldId="267"/>
            <ac:picMk id="6" creationId="{E4427295-3E6B-4C44-A0EE-A9044BAB9BA6}"/>
          </ac:picMkLst>
        </pc:picChg>
        <pc:cxnChg chg="del">
          <ac:chgData name="Jacintha Westerink" userId="c1c74fd5-67fa-43d8-8063-0adb3063a5fc" providerId="ADAL" clId="{29F8C537-6173-4212-A31D-5B3EE960AD6C}" dt="2021-04-18T19:02:13.164" v="78" actId="478"/>
          <ac:cxnSpMkLst>
            <pc:docMk/>
            <pc:sldMk cId="3444484269" sldId="267"/>
            <ac:cxnSpMk id="7" creationId="{62D71603-CB27-4916-AAEA-47B0CF26FB53}"/>
          </ac:cxnSpMkLst>
        </pc:cxnChg>
      </pc:sldChg>
      <pc:sldChg chg="addSp delSp modSp mod">
        <pc:chgData name="Jacintha Westerink" userId="c1c74fd5-67fa-43d8-8063-0adb3063a5fc" providerId="ADAL" clId="{29F8C537-6173-4212-A31D-5B3EE960AD6C}" dt="2021-04-20T11:05:48.966" v="105" actId="1076"/>
        <pc:sldMkLst>
          <pc:docMk/>
          <pc:sldMk cId="3460813896" sldId="270"/>
        </pc:sldMkLst>
        <pc:spChg chg="mod">
          <ac:chgData name="Jacintha Westerink" userId="c1c74fd5-67fa-43d8-8063-0adb3063a5fc" providerId="ADAL" clId="{29F8C537-6173-4212-A31D-5B3EE960AD6C}" dt="2021-04-18T19:04:30.266" v="100" actId="20577"/>
          <ac:spMkLst>
            <pc:docMk/>
            <pc:sldMk cId="3460813896" sldId="270"/>
            <ac:spMk id="2" creationId="{00000000-0000-0000-0000-000000000000}"/>
          </ac:spMkLst>
        </pc:spChg>
        <pc:spChg chg="add del mod">
          <ac:chgData name="Jacintha Westerink" userId="c1c74fd5-67fa-43d8-8063-0adb3063a5fc" providerId="ADAL" clId="{29F8C537-6173-4212-A31D-5B3EE960AD6C}" dt="2021-04-20T11:05:42.679" v="103" actId="22"/>
          <ac:spMkLst>
            <pc:docMk/>
            <pc:sldMk cId="3460813896" sldId="270"/>
            <ac:spMk id="4" creationId="{2D17CB58-BE3B-408E-B0A1-9263C8082E87}"/>
          </ac:spMkLst>
        </pc:spChg>
        <pc:spChg chg="add del mod">
          <ac:chgData name="Jacintha Westerink" userId="c1c74fd5-67fa-43d8-8063-0adb3063a5fc" providerId="ADAL" clId="{29F8C537-6173-4212-A31D-5B3EE960AD6C}" dt="2021-04-18T19:04:02.619" v="88" actId="22"/>
          <ac:spMkLst>
            <pc:docMk/>
            <pc:sldMk cId="3460813896" sldId="270"/>
            <ac:spMk id="5" creationId="{D01617A5-4848-4A71-A75B-8B70127AD1E1}"/>
          </ac:spMkLst>
        </pc:spChg>
        <pc:picChg chg="add mod ord">
          <ac:chgData name="Jacintha Westerink" userId="c1c74fd5-67fa-43d8-8063-0adb3063a5fc" providerId="ADAL" clId="{29F8C537-6173-4212-A31D-5B3EE960AD6C}" dt="2021-04-20T11:05:48.966" v="105" actId="1076"/>
          <ac:picMkLst>
            <pc:docMk/>
            <pc:sldMk cId="3460813896" sldId="270"/>
            <ac:picMk id="6" creationId="{DFCF5851-C967-4DE1-ACA2-E88368F3FB5E}"/>
          </ac:picMkLst>
        </pc:picChg>
        <pc:picChg chg="add del mod ord">
          <ac:chgData name="Jacintha Westerink" userId="c1c74fd5-67fa-43d8-8063-0adb3063a5fc" providerId="ADAL" clId="{29F8C537-6173-4212-A31D-5B3EE960AD6C}" dt="2021-04-20T11:05:10.371" v="102" actId="478"/>
          <ac:picMkLst>
            <pc:docMk/>
            <pc:sldMk cId="3460813896" sldId="270"/>
            <ac:picMk id="7" creationId="{4E2752C8-25A0-4DDF-BD6E-ABCF6D50573A}"/>
          </ac:picMkLst>
        </pc:picChg>
        <pc:picChg chg="del">
          <ac:chgData name="Jacintha Westerink" userId="c1c74fd5-67fa-43d8-8063-0adb3063a5fc" providerId="ADAL" clId="{29F8C537-6173-4212-A31D-5B3EE960AD6C}" dt="2021-04-18T19:03:58.020" v="87" actId="478"/>
          <ac:picMkLst>
            <pc:docMk/>
            <pc:sldMk cId="3460813896" sldId="270"/>
            <ac:picMk id="9" creationId="{FDEE86FA-BC07-4DF4-A0E0-1AEC8C50D187}"/>
          </ac:picMkLst>
        </pc:picChg>
        <pc:cxnChg chg="del">
          <ac:chgData name="Jacintha Westerink" userId="c1c74fd5-67fa-43d8-8063-0adb3063a5fc" providerId="ADAL" clId="{29F8C537-6173-4212-A31D-5B3EE960AD6C}" dt="2021-04-18T19:02:59.045" v="86" actId="478"/>
          <ac:cxnSpMkLst>
            <pc:docMk/>
            <pc:sldMk cId="3460813896" sldId="270"/>
            <ac:cxnSpMk id="4" creationId="{CA33DE99-312E-45CF-B1A1-98DFD621D746}"/>
          </ac:cxnSpMkLst>
        </pc:cxnChg>
      </pc:sldChg>
      <pc:sldChg chg="del">
        <pc:chgData name="Jacintha Westerink" userId="c1c74fd5-67fa-43d8-8063-0adb3063a5fc" providerId="ADAL" clId="{29F8C537-6173-4212-A31D-5B3EE960AD6C}" dt="2021-04-18T18:49:50.136" v="9" actId="2696"/>
        <pc:sldMkLst>
          <pc:docMk/>
          <pc:sldMk cId="3161439330" sldId="274"/>
        </pc:sldMkLst>
      </pc:sldChg>
      <pc:sldChg chg="del">
        <pc:chgData name="Jacintha Westerink" userId="c1c74fd5-67fa-43d8-8063-0adb3063a5fc" providerId="ADAL" clId="{29F8C537-6173-4212-A31D-5B3EE960AD6C}" dt="2021-04-18T19:01:48.995" v="76" actId="2696"/>
        <pc:sldMkLst>
          <pc:docMk/>
          <pc:sldMk cId="574776888" sldId="275"/>
        </pc:sldMkLst>
      </pc:sldChg>
      <pc:sldChg chg="del">
        <pc:chgData name="Jacintha Westerink" userId="c1c74fd5-67fa-43d8-8063-0adb3063a5fc" providerId="ADAL" clId="{29F8C537-6173-4212-A31D-5B3EE960AD6C}" dt="2021-04-18T19:02:38.831" v="85" actId="2696"/>
        <pc:sldMkLst>
          <pc:docMk/>
          <pc:sldMk cId="2130061873" sldId="276"/>
        </pc:sldMkLst>
      </pc:sldChg>
      <pc:sldChg chg="del">
        <pc:chgData name="Jacintha Westerink" userId="c1c74fd5-67fa-43d8-8063-0adb3063a5fc" providerId="ADAL" clId="{29F8C537-6173-4212-A31D-5B3EE960AD6C}" dt="2021-04-18T19:04:19.265" v="93" actId="2696"/>
        <pc:sldMkLst>
          <pc:docMk/>
          <pc:sldMk cId="3568345081" sldId="277"/>
        </pc:sldMkLst>
      </pc:sldChg>
      <pc:sldChg chg="del">
        <pc:chgData name="Jacintha Westerink" userId="c1c74fd5-67fa-43d8-8063-0adb3063a5fc" providerId="ADAL" clId="{29F8C537-6173-4212-A31D-5B3EE960AD6C}" dt="2021-04-18T18:49:50.136" v="9" actId="2696"/>
        <pc:sldMkLst>
          <pc:docMk/>
          <pc:sldMk cId="1274149027" sldId="278"/>
        </pc:sldMkLst>
      </pc:sldChg>
      <pc:sldChg chg="del">
        <pc:chgData name="Jacintha Westerink" userId="c1c74fd5-67fa-43d8-8063-0adb3063a5fc" providerId="ADAL" clId="{29F8C537-6173-4212-A31D-5B3EE960AD6C}" dt="2021-04-18T19:00:07.046" v="58" actId="2696"/>
        <pc:sldMkLst>
          <pc:docMk/>
          <pc:sldMk cId="3348130656" sldId="279"/>
        </pc:sldMkLst>
      </pc:sldChg>
      <pc:sldChg chg="del">
        <pc:chgData name="Jacintha Westerink" userId="c1c74fd5-67fa-43d8-8063-0adb3063a5fc" providerId="ADAL" clId="{29F8C537-6173-4212-A31D-5B3EE960AD6C}" dt="2021-04-18T18:52:38.136" v="51" actId="2696"/>
        <pc:sldMkLst>
          <pc:docMk/>
          <pc:sldMk cId="371741169" sldId="280"/>
        </pc:sldMkLst>
      </pc:sldChg>
      <pc:sldChg chg="del">
        <pc:chgData name="Jacintha Westerink" userId="c1c74fd5-67fa-43d8-8063-0adb3063a5fc" providerId="ADAL" clId="{29F8C537-6173-4212-A31D-5B3EE960AD6C}" dt="2021-04-18T19:01:48.995" v="76" actId="2696"/>
        <pc:sldMkLst>
          <pc:docMk/>
          <pc:sldMk cId="220668104" sldId="281"/>
        </pc:sldMkLst>
      </pc:sldChg>
      <pc:sldChg chg="del">
        <pc:chgData name="Jacintha Westerink" userId="c1c74fd5-67fa-43d8-8063-0adb3063a5fc" providerId="ADAL" clId="{29F8C537-6173-4212-A31D-5B3EE960AD6C}" dt="2021-04-18T19:02:38.831" v="85" actId="2696"/>
        <pc:sldMkLst>
          <pc:docMk/>
          <pc:sldMk cId="1161907794" sldId="282"/>
        </pc:sldMkLst>
      </pc:sldChg>
      <pc:sldChg chg="del">
        <pc:chgData name="Jacintha Westerink" userId="c1c74fd5-67fa-43d8-8063-0adb3063a5fc" providerId="ADAL" clId="{29F8C537-6173-4212-A31D-5B3EE960AD6C}" dt="2021-04-18T19:04:19.265" v="93" actId="2696"/>
        <pc:sldMkLst>
          <pc:docMk/>
          <pc:sldMk cId="2197442825"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10F59F9-8F13-40EB-B1D1-5B59C1DC5FA1}" type="datetimeFigureOut">
              <a:rPr lang="nl-NL" smtClean="0"/>
              <a:t>20-4-2021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173096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10F59F9-8F13-40EB-B1D1-5B59C1DC5FA1}" type="datetimeFigureOut">
              <a:rPr lang="nl-NL" smtClean="0"/>
              <a:t>20-4-2021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230995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10F59F9-8F13-40EB-B1D1-5B59C1DC5FA1}" type="datetimeFigureOut">
              <a:rPr lang="nl-NL" smtClean="0"/>
              <a:t>20-4-2021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347713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10F59F9-8F13-40EB-B1D1-5B59C1DC5FA1}" type="datetimeFigureOut">
              <a:rPr lang="nl-NL" smtClean="0"/>
              <a:t>20-4-2021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188574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F10F59F9-8F13-40EB-B1D1-5B59C1DC5FA1}" type="datetimeFigureOut">
              <a:rPr lang="nl-NL" smtClean="0"/>
              <a:t>20-4-2021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410097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10F59F9-8F13-40EB-B1D1-5B59C1DC5FA1}" type="datetimeFigureOut">
              <a:rPr lang="nl-NL" smtClean="0"/>
              <a:t>20-4-2021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323576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10F59F9-8F13-40EB-B1D1-5B59C1DC5FA1}" type="datetimeFigureOut">
              <a:rPr lang="nl-NL" smtClean="0"/>
              <a:t>20-4-2021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282655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10F59F9-8F13-40EB-B1D1-5B59C1DC5FA1}" type="datetimeFigureOut">
              <a:rPr lang="nl-NL" smtClean="0"/>
              <a:t>20-4-2021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88288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F59F9-8F13-40EB-B1D1-5B59C1DC5FA1}" type="datetimeFigureOut">
              <a:rPr lang="nl-NL" smtClean="0"/>
              <a:t>20-4-2021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226651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10F59F9-8F13-40EB-B1D1-5B59C1DC5FA1}" type="datetimeFigureOut">
              <a:rPr lang="nl-NL" smtClean="0"/>
              <a:t>20-4-2021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334338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10F59F9-8F13-40EB-B1D1-5B59C1DC5FA1}" type="datetimeFigureOut">
              <a:rPr lang="nl-NL" smtClean="0"/>
              <a:t>20-4-2021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459731-B630-4F86-A70D-8703A00DC9A4}" type="slidenum">
              <a:rPr lang="nl-NL" smtClean="0"/>
              <a:t>‹nr.›</a:t>
            </a:fld>
            <a:endParaRPr lang="nl-NL"/>
          </a:p>
        </p:txBody>
      </p:sp>
    </p:spTree>
    <p:extLst>
      <p:ext uri="{BB962C8B-B14F-4D97-AF65-F5344CB8AC3E}">
        <p14:creationId xmlns:p14="http://schemas.microsoft.com/office/powerpoint/2010/main" val="204888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F59F9-8F13-40EB-B1D1-5B59C1DC5FA1}" type="datetimeFigureOut">
              <a:rPr lang="nl-NL" smtClean="0"/>
              <a:t>20-4-2021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59731-B630-4F86-A70D-8703A00DC9A4}" type="slidenum">
              <a:rPr lang="nl-NL" smtClean="0"/>
              <a:t>‹nr.›</a:t>
            </a:fld>
            <a:endParaRPr lang="nl-NL"/>
          </a:p>
        </p:txBody>
      </p:sp>
    </p:spTree>
    <p:extLst>
      <p:ext uri="{BB962C8B-B14F-4D97-AF65-F5344CB8AC3E}">
        <p14:creationId xmlns:p14="http://schemas.microsoft.com/office/powerpoint/2010/main" val="380921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OAD</a:t>
            </a:r>
          </a:p>
        </p:txBody>
      </p:sp>
      <p:sp>
        <p:nvSpPr>
          <p:cNvPr id="3" name="Ondertitel 2"/>
          <p:cNvSpPr>
            <a:spLocks noGrp="1"/>
          </p:cNvSpPr>
          <p:nvPr>
            <p:ph type="subTitle" idx="1"/>
          </p:nvPr>
        </p:nvSpPr>
        <p:spPr/>
        <p:txBody>
          <a:bodyPr/>
          <a:lstStyle/>
          <a:p>
            <a:r>
              <a:rPr lang="nl-NL" dirty="0"/>
              <a:t>Opvallend arrangement of decoratie</a:t>
            </a:r>
          </a:p>
        </p:txBody>
      </p:sp>
    </p:spTree>
    <p:extLst>
      <p:ext uri="{BB962C8B-B14F-4D97-AF65-F5344CB8AC3E}">
        <p14:creationId xmlns:p14="http://schemas.microsoft.com/office/powerpoint/2010/main" val="133118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9824" y="387350"/>
            <a:ext cx="8591551" cy="1325563"/>
          </a:xfrm>
        </p:spPr>
        <p:txBody>
          <a:bodyPr>
            <a:normAutofit/>
          </a:bodyPr>
          <a:lstStyle/>
          <a:p>
            <a:r>
              <a:rPr lang="nl-NL" sz="3200" b="1" dirty="0"/>
              <a:t>Toets 3; Product (weergave proces, dummy)</a:t>
            </a:r>
          </a:p>
        </p:txBody>
      </p:sp>
      <p:sp>
        <p:nvSpPr>
          <p:cNvPr id="3" name="Tijdelijke aanduiding voor inhoud 2"/>
          <p:cNvSpPr>
            <a:spLocks noGrp="1"/>
          </p:cNvSpPr>
          <p:nvPr>
            <p:ph idx="1"/>
          </p:nvPr>
        </p:nvSpPr>
        <p:spPr>
          <a:xfrm>
            <a:off x="2409825" y="2141537"/>
            <a:ext cx="8591550" cy="4351338"/>
          </a:xfrm>
        </p:spPr>
        <p:txBody>
          <a:bodyPr>
            <a:normAutofit fontScale="92500" lnSpcReduction="10000"/>
          </a:bodyPr>
          <a:lstStyle/>
          <a:p>
            <a:pPr marL="0" indent="0">
              <a:buNone/>
            </a:pPr>
            <a:r>
              <a:rPr lang="nl-NL" sz="3200" dirty="0"/>
              <a:t>Uitwerking:</a:t>
            </a:r>
          </a:p>
          <a:p>
            <a:pPr lvl="1"/>
            <a:r>
              <a:rPr lang="nl-NL" sz="3200" dirty="0"/>
              <a:t>Passend bij kunstenaar</a:t>
            </a:r>
          </a:p>
          <a:p>
            <a:pPr lvl="1"/>
            <a:r>
              <a:rPr lang="nl-NL" sz="3200" dirty="0"/>
              <a:t>Goed verzorgd</a:t>
            </a:r>
          </a:p>
          <a:p>
            <a:pPr lvl="1"/>
            <a:r>
              <a:rPr lang="nl-NL" sz="3200" dirty="0"/>
              <a:t>Inhoud:</a:t>
            </a:r>
          </a:p>
          <a:p>
            <a:pPr lvl="2">
              <a:buFont typeface="Wingdings" panose="05000000000000000000" pitchFamily="2" charset="2"/>
              <a:buChar char="Ø"/>
            </a:pPr>
            <a:r>
              <a:rPr lang="nl-NL" sz="3200" dirty="0"/>
              <a:t>Onderzoek</a:t>
            </a:r>
          </a:p>
          <a:p>
            <a:pPr lvl="2">
              <a:buFont typeface="Wingdings" panose="05000000000000000000" pitchFamily="2" charset="2"/>
              <a:buChar char="Ø"/>
            </a:pPr>
            <a:r>
              <a:rPr lang="nl-NL" sz="3200" dirty="0"/>
              <a:t>Analyses</a:t>
            </a:r>
          </a:p>
          <a:p>
            <a:pPr lvl="2">
              <a:buFont typeface="Wingdings" panose="05000000000000000000" pitchFamily="2" charset="2"/>
              <a:buChar char="Ø"/>
            </a:pPr>
            <a:r>
              <a:rPr lang="nl-NL" sz="3200" dirty="0"/>
              <a:t>Ontwerpen</a:t>
            </a:r>
          </a:p>
          <a:p>
            <a:pPr lvl="2">
              <a:buFont typeface="Wingdings" panose="05000000000000000000" pitchFamily="2" charset="2"/>
              <a:buChar char="Ø"/>
            </a:pPr>
            <a:r>
              <a:rPr lang="nl-NL" sz="3200" dirty="0"/>
              <a:t>Motivaties</a:t>
            </a:r>
          </a:p>
          <a:p>
            <a:pPr lvl="2">
              <a:buFont typeface="Wingdings" panose="05000000000000000000" pitchFamily="2" charset="2"/>
              <a:buChar char="Ø"/>
            </a:pPr>
            <a:r>
              <a:rPr lang="nl-NL" sz="3200" dirty="0"/>
              <a:t>Kost- en verkoopprijsberekening</a:t>
            </a:r>
          </a:p>
          <a:p>
            <a:pPr marL="914400" lvl="2" indent="0">
              <a:buNone/>
            </a:pPr>
            <a:r>
              <a:rPr lang="nl-NL" sz="3200" dirty="0"/>
              <a:t> </a:t>
            </a:r>
          </a:p>
          <a:p>
            <a:pPr lvl="2"/>
            <a:endParaRPr lang="nl-NL" dirty="0"/>
          </a:p>
        </p:txBody>
      </p:sp>
    </p:spTree>
    <p:extLst>
      <p:ext uri="{BB962C8B-B14F-4D97-AF65-F5344CB8AC3E}">
        <p14:creationId xmlns:p14="http://schemas.microsoft.com/office/powerpoint/2010/main" val="361508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Toets 3  </a:t>
            </a:r>
          </a:p>
        </p:txBody>
      </p:sp>
      <p:pic>
        <p:nvPicPr>
          <p:cNvPr id="7" name="Afbeelding 6">
            <a:extLst>
              <a:ext uri="{FF2B5EF4-FFF2-40B4-BE49-F238E27FC236}">
                <a16:creationId xmlns:a16="http://schemas.microsoft.com/office/drawing/2014/main" id="{D5234AAF-1375-4645-9F20-FD8B10192CD6}"/>
              </a:ext>
            </a:extLst>
          </p:cNvPr>
          <p:cNvPicPr>
            <a:picLocks noChangeAspect="1"/>
          </p:cNvPicPr>
          <p:nvPr/>
        </p:nvPicPr>
        <p:blipFill>
          <a:blip r:embed="rId2"/>
          <a:stretch>
            <a:fillRect/>
          </a:stretch>
        </p:blipFill>
        <p:spPr>
          <a:xfrm>
            <a:off x="5176837" y="190500"/>
            <a:ext cx="5362575" cy="6667500"/>
          </a:xfrm>
          <a:prstGeom prst="rect">
            <a:avLst/>
          </a:prstGeom>
        </p:spPr>
      </p:pic>
    </p:spTree>
    <p:extLst>
      <p:ext uri="{BB962C8B-B14F-4D97-AF65-F5344CB8AC3E}">
        <p14:creationId xmlns:p14="http://schemas.microsoft.com/office/powerpoint/2010/main" val="142430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920" y="466474"/>
            <a:ext cx="10515600" cy="1325563"/>
          </a:xfrm>
        </p:spPr>
        <p:txBody>
          <a:bodyPr/>
          <a:lstStyle/>
          <a:p>
            <a:r>
              <a:rPr lang="nl-NL" dirty="0"/>
              <a:t>Kunstenaars </a:t>
            </a:r>
          </a:p>
        </p:txBody>
      </p:sp>
      <p:pic>
        <p:nvPicPr>
          <p:cNvPr id="4" name="Afbeelding 3">
            <a:extLst>
              <a:ext uri="{FF2B5EF4-FFF2-40B4-BE49-F238E27FC236}">
                <a16:creationId xmlns:a16="http://schemas.microsoft.com/office/drawing/2014/main" id="{043856C4-BB24-47C4-AB43-DEE8A68DD569}"/>
              </a:ext>
            </a:extLst>
          </p:cNvPr>
          <p:cNvPicPr>
            <a:picLocks noChangeAspect="1"/>
          </p:cNvPicPr>
          <p:nvPr/>
        </p:nvPicPr>
        <p:blipFill>
          <a:blip r:embed="rId2"/>
          <a:stretch>
            <a:fillRect/>
          </a:stretch>
        </p:blipFill>
        <p:spPr>
          <a:xfrm>
            <a:off x="5704840" y="466474"/>
            <a:ext cx="3398520" cy="5925051"/>
          </a:xfrm>
          <a:prstGeom prst="rect">
            <a:avLst/>
          </a:prstGeom>
        </p:spPr>
      </p:pic>
    </p:spTree>
    <p:extLst>
      <p:ext uri="{BB962C8B-B14F-4D97-AF65-F5344CB8AC3E}">
        <p14:creationId xmlns:p14="http://schemas.microsoft.com/office/powerpoint/2010/main" val="344448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Rooster</a:t>
            </a:r>
          </a:p>
        </p:txBody>
      </p:sp>
      <p:pic>
        <p:nvPicPr>
          <p:cNvPr id="6" name="Tijdelijke aanduiding voor inhoud 5">
            <a:extLst>
              <a:ext uri="{FF2B5EF4-FFF2-40B4-BE49-F238E27FC236}">
                <a16:creationId xmlns:a16="http://schemas.microsoft.com/office/drawing/2014/main" id="{DFCF5851-C967-4DE1-ACA2-E88368F3FB5E}"/>
              </a:ext>
            </a:extLst>
          </p:cNvPr>
          <p:cNvPicPr>
            <a:picLocks noGrp="1" noChangeAspect="1"/>
          </p:cNvPicPr>
          <p:nvPr>
            <p:ph idx="1"/>
          </p:nvPr>
        </p:nvPicPr>
        <p:blipFill>
          <a:blip r:embed="rId2"/>
          <a:stretch>
            <a:fillRect/>
          </a:stretch>
        </p:blipFill>
        <p:spPr>
          <a:xfrm>
            <a:off x="3244920" y="665271"/>
            <a:ext cx="8408600" cy="6029852"/>
          </a:xfrm>
        </p:spPr>
      </p:pic>
    </p:spTree>
    <p:extLst>
      <p:ext uri="{BB962C8B-B14F-4D97-AF65-F5344CB8AC3E}">
        <p14:creationId xmlns:p14="http://schemas.microsoft.com/office/powerpoint/2010/main" val="346081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C2789217-7823-4F61-80D9-E15DD1D666D7}"/>
              </a:ext>
            </a:extLst>
          </p:cNvPr>
          <p:cNvPicPr>
            <a:picLocks noChangeAspect="1"/>
          </p:cNvPicPr>
          <p:nvPr/>
        </p:nvPicPr>
        <p:blipFill>
          <a:blip r:embed="rId2"/>
          <a:stretch>
            <a:fillRect/>
          </a:stretch>
        </p:blipFill>
        <p:spPr>
          <a:xfrm>
            <a:off x="3910972" y="0"/>
            <a:ext cx="4673806" cy="6858000"/>
          </a:xfrm>
          <a:prstGeom prst="rect">
            <a:avLst/>
          </a:prstGeom>
        </p:spPr>
      </p:pic>
      <p:sp>
        <p:nvSpPr>
          <p:cNvPr id="6" name="Tijdelijke aanduiding voor inhoud 5">
            <a:extLst>
              <a:ext uri="{FF2B5EF4-FFF2-40B4-BE49-F238E27FC236}">
                <a16:creationId xmlns:a16="http://schemas.microsoft.com/office/drawing/2014/main" id="{1B869013-DEF5-4641-BFAC-4BE99068141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79218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F61D5498-22C1-4AD4-BBC5-A9F48F8CBDF8}"/>
              </a:ext>
            </a:extLst>
          </p:cNvPr>
          <p:cNvPicPr>
            <a:picLocks noChangeAspect="1"/>
          </p:cNvPicPr>
          <p:nvPr/>
        </p:nvPicPr>
        <p:blipFill>
          <a:blip r:embed="rId2"/>
          <a:stretch>
            <a:fillRect/>
          </a:stretch>
        </p:blipFill>
        <p:spPr>
          <a:xfrm>
            <a:off x="4213921" y="0"/>
            <a:ext cx="4551299" cy="6858000"/>
          </a:xfrm>
          <a:prstGeom prst="rect">
            <a:avLst/>
          </a:prstGeom>
        </p:spPr>
      </p:pic>
      <p:sp>
        <p:nvSpPr>
          <p:cNvPr id="6" name="Tijdelijke aanduiding voor inhoud 5">
            <a:extLst>
              <a:ext uri="{FF2B5EF4-FFF2-40B4-BE49-F238E27FC236}">
                <a16:creationId xmlns:a16="http://schemas.microsoft.com/office/drawing/2014/main" id="{019B170B-7F2C-4ECC-82E7-DD95C304A43A}"/>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8626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OAD-afsluitingsopdracht 2021 niveau 3</a:t>
            </a:r>
          </a:p>
        </p:txBody>
      </p:sp>
      <p:sp>
        <p:nvSpPr>
          <p:cNvPr id="3" name="Tijdelijke aanduiding voor inhoud 2"/>
          <p:cNvSpPr>
            <a:spLocks noGrp="1"/>
          </p:cNvSpPr>
          <p:nvPr>
            <p:ph idx="1"/>
          </p:nvPr>
        </p:nvSpPr>
        <p:spPr>
          <a:xfrm>
            <a:off x="838200" y="1825624"/>
            <a:ext cx="10515600" cy="4841875"/>
          </a:xfrm>
        </p:spPr>
        <p:txBody>
          <a:bodyPr/>
          <a:lstStyle/>
          <a:p>
            <a:pPr marL="0" indent="0">
              <a:buNone/>
            </a:pPr>
            <a:endParaRPr lang="nl-NL" dirty="0"/>
          </a:p>
          <a:p>
            <a:pPr marL="0" indent="0">
              <a:buNone/>
            </a:pPr>
            <a:r>
              <a:rPr lang="nl-NL" b="1" dirty="0"/>
              <a:t>‘Ontwerp een kostuum en een boeket passend bij de gelote kunstenaar. Voer de ontwerpen uit en presenteer deze op de ‘catwalk’.</a:t>
            </a:r>
            <a:endParaRPr lang="nl-NL" dirty="0"/>
          </a:p>
          <a:p>
            <a:pPr marL="0" indent="0">
              <a:buNone/>
            </a:pPr>
            <a:r>
              <a:rPr lang="nl-NL" b="1" dirty="0"/>
              <a:t>Ondersteun jouw presentatie met een filmpje over de inspiratiebron.</a:t>
            </a:r>
            <a:endParaRPr lang="nl-NL" dirty="0"/>
          </a:p>
          <a:p>
            <a:pPr marL="0" indent="0">
              <a:buNone/>
            </a:pPr>
            <a:r>
              <a:rPr lang="nl-NL" b="1" dirty="0"/>
              <a:t>Bereken de verkoopprijs. Leg het ontwerpproces en zakelijke informatie vast in een verslag.</a:t>
            </a:r>
            <a:endParaRPr lang="nl-NL" dirty="0"/>
          </a:p>
          <a:p>
            <a:pPr marL="0" indent="0">
              <a:buNone/>
            </a:pPr>
            <a:r>
              <a:rPr lang="nl-NL" b="1" dirty="0"/>
              <a:t>Bestudeer de theorie voor de digitale toets. </a:t>
            </a:r>
          </a:p>
          <a:p>
            <a:pPr marL="0" indent="0">
              <a:buNone/>
            </a:pPr>
            <a:endParaRPr lang="nl-NL" dirty="0"/>
          </a:p>
          <a:p>
            <a:endParaRPr lang="nl-NL" dirty="0"/>
          </a:p>
        </p:txBody>
      </p:sp>
    </p:spTree>
    <p:extLst>
      <p:ext uri="{BB962C8B-B14F-4D97-AF65-F5344CB8AC3E}">
        <p14:creationId xmlns:p14="http://schemas.microsoft.com/office/powerpoint/2010/main" val="321260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1698" y="565150"/>
            <a:ext cx="9182101" cy="1325563"/>
          </a:xfrm>
        </p:spPr>
        <p:txBody>
          <a:bodyPr/>
          <a:lstStyle/>
          <a:p>
            <a:r>
              <a:rPr lang="nl-NL" b="1" u="sng" dirty="0"/>
              <a:t>Datum van de ‘catwalk’</a:t>
            </a:r>
          </a:p>
        </p:txBody>
      </p:sp>
      <p:sp>
        <p:nvSpPr>
          <p:cNvPr id="3" name="Tijdelijke aanduiding voor inhoud 2"/>
          <p:cNvSpPr>
            <a:spLocks noGrp="1"/>
          </p:cNvSpPr>
          <p:nvPr>
            <p:ph idx="1"/>
          </p:nvPr>
        </p:nvSpPr>
        <p:spPr>
          <a:xfrm>
            <a:off x="2171700" y="2705099"/>
            <a:ext cx="9182100" cy="3471863"/>
          </a:xfrm>
        </p:spPr>
        <p:txBody>
          <a:bodyPr/>
          <a:lstStyle/>
          <a:p>
            <a:pPr marL="0" indent="0">
              <a:buNone/>
            </a:pPr>
            <a:r>
              <a:rPr lang="nl-NL" sz="3800" dirty="0"/>
              <a:t>De dag die je niet vergeten mag:</a:t>
            </a:r>
          </a:p>
          <a:p>
            <a:endParaRPr lang="nl-NL" sz="3800" dirty="0"/>
          </a:p>
          <a:p>
            <a:pPr marL="0" indent="0">
              <a:buNone/>
            </a:pPr>
            <a:r>
              <a:rPr lang="nl-NL" sz="3800" dirty="0"/>
              <a:t>		</a:t>
            </a:r>
            <a:r>
              <a:rPr lang="nl-NL" sz="3800" b="1" dirty="0"/>
              <a:t>Donderdag 1 juli 2021</a:t>
            </a:r>
          </a:p>
          <a:p>
            <a:pPr marL="0" indent="0">
              <a:buNone/>
            </a:pPr>
            <a:r>
              <a:rPr lang="nl-NL" dirty="0"/>
              <a:t>			</a:t>
            </a:r>
            <a:r>
              <a:rPr lang="nl-NL" sz="1400" dirty="0" err="1"/>
              <a:t>dagrooster</a:t>
            </a:r>
            <a:r>
              <a:rPr lang="nl-NL" sz="1400" dirty="0"/>
              <a:t>/tijdstip/invulling catwalk wordt nog nader bepaald </a:t>
            </a:r>
          </a:p>
        </p:txBody>
      </p:sp>
    </p:spTree>
    <p:extLst>
      <p:ext uri="{BB962C8B-B14F-4D97-AF65-F5344CB8AC3E}">
        <p14:creationId xmlns:p14="http://schemas.microsoft.com/office/powerpoint/2010/main" val="124900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a:t>Criteria</a:t>
            </a:r>
            <a:r>
              <a:rPr lang="nl-NL" dirty="0"/>
              <a:t> </a:t>
            </a:r>
          </a:p>
        </p:txBody>
      </p:sp>
      <p:sp>
        <p:nvSpPr>
          <p:cNvPr id="3" name="Tijdelijke aanduiding voor inhoud 2"/>
          <p:cNvSpPr>
            <a:spLocks noGrp="1"/>
          </p:cNvSpPr>
          <p:nvPr>
            <p:ph idx="1"/>
          </p:nvPr>
        </p:nvSpPr>
        <p:spPr/>
        <p:txBody>
          <a:bodyPr>
            <a:normAutofit fontScale="55000" lnSpcReduction="20000"/>
          </a:bodyPr>
          <a:lstStyle/>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loot (</a:t>
            </a:r>
            <a:r>
              <a:rPr lang="nl-NL" dirty="0" err="1">
                <a:latin typeface="Arial" panose="020B0604020202020204" pitchFamily="34" charset="0"/>
                <a:ea typeface="Calibri" panose="020F0502020204030204" pitchFamily="34" charset="0"/>
                <a:cs typeface="Times New Roman" panose="02020603050405020304" pitchFamily="18" charset="0"/>
              </a:rPr>
              <a:t>niv</a:t>
            </a:r>
            <a:r>
              <a:rPr lang="nl-NL" dirty="0">
                <a:latin typeface="Arial" panose="020B0604020202020204" pitchFamily="34" charset="0"/>
                <a:ea typeface="Calibri" panose="020F0502020204030204" pitchFamily="34" charset="0"/>
                <a:cs typeface="Times New Roman" panose="02020603050405020304" pitchFamily="18" charset="0"/>
              </a:rPr>
              <a:t>. 3) kiest (</a:t>
            </a:r>
            <a:r>
              <a:rPr lang="nl-NL" dirty="0" err="1">
                <a:latin typeface="Arial" panose="020B0604020202020204" pitchFamily="34" charset="0"/>
                <a:ea typeface="Calibri" panose="020F0502020204030204" pitchFamily="34" charset="0"/>
                <a:cs typeface="Times New Roman" panose="02020603050405020304" pitchFamily="18" charset="0"/>
              </a:rPr>
              <a:t>niv</a:t>
            </a:r>
            <a:r>
              <a:rPr lang="nl-NL" dirty="0">
                <a:latin typeface="Arial" panose="020B0604020202020204" pitchFamily="34" charset="0"/>
                <a:ea typeface="Calibri" panose="020F0502020204030204" pitchFamily="34" charset="0"/>
                <a:cs typeface="Times New Roman" panose="02020603050405020304" pitchFamily="18" charset="0"/>
              </a:rPr>
              <a:t>. 4)  een beroemde kunstenaar uit een stijlperiode uit de kunstgeschiedenis van na 1850.</a:t>
            </a:r>
            <a:endParaRPr lang="nl-NL" sz="2000" dirty="0">
              <a:latin typeface="Arial" panose="020B0604020202020204" pitchFamily="34" charset="0"/>
              <a:ea typeface="Calibri" panose="020F0502020204030204" pitchFamily="34"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onderzoekt deze stijlperiode (schilderkunst, beeldhouwkunst, architectuur, mode, maatschappelijke situatie en tijdgenoten)</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noteert de gevonden gegevens in een verslag.</a:t>
            </a:r>
            <a:endParaRPr lang="nl-NL" sz="2000" dirty="0">
              <a:latin typeface="Arial" panose="020B0604020202020204" pitchFamily="34" charset="0"/>
              <a:ea typeface="Calibri" panose="020F0502020204030204" pitchFamily="34"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gebruikt deze informatie als inspiratie voor je kostuum en boeket.</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maakt een moodboard n.a.v. de analyse van je onderzochte stijlperiode en kunstenaar.</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maakt diverse schetsontwerpen voor het boeket en kostuum op basis van het onderzoek. </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zoekt naar bloemen en bijzondere materialen op basis van het onderzoek.</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motiveert je keuzes.</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past </a:t>
            </a:r>
            <a:r>
              <a:rPr lang="nl-NL" strike="sngStrike" dirty="0">
                <a:latin typeface="Arial" panose="020B0604020202020204" pitchFamily="34" charset="0"/>
                <a:ea typeface="Calibri" panose="020F0502020204030204" pitchFamily="34" charset="0"/>
                <a:cs typeface="Times New Roman" panose="02020603050405020304" pitchFamily="18" charset="0"/>
              </a:rPr>
              <a:t>vernieuwende</a:t>
            </a:r>
            <a:r>
              <a:rPr lang="nl-NL" dirty="0">
                <a:latin typeface="Arial" panose="020B0604020202020204" pitchFamily="34" charset="0"/>
                <a:ea typeface="Calibri" panose="020F0502020204030204" pitchFamily="34" charset="0"/>
                <a:cs typeface="Times New Roman" panose="02020603050405020304" pitchFamily="18" charset="0"/>
              </a:rPr>
              <a:t> technieken toe in de arrangementen.</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werkt vakkundig en kwalitatief verantwoord.</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presenteert </a:t>
            </a:r>
            <a:r>
              <a:rPr lang="nl-NL" dirty="0">
                <a:latin typeface="Arial" panose="020B0604020202020204" pitchFamily="34" charset="0"/>
                <a:ea typeface="Calibri" panose="020F0502020204030204" pitchFamily="34" charset="0"/>
                <a:cs typeface="Arial" panose="020B0604020202020204" pitchFamily="34" charset="0"/>
              </a:rPr>
              <a:t>de arrangementen of de decoraties</a:t>
            </a:r>
            <a:r>
              <a:rPr lang="nl-NL" dirty="0">
                <a:latin typeface="Arial" panose="020B0604020202020204" pitchFamily="34" charset="0"/>
                <a:ea typeface="Calibri" panose="020F0502020204030204" pitchFamily="34" charset="0"/>
                <a:cs typeface="Times New Roman" panose="02020603050405020304" pitchFamily="18" charset="0"/>
              </a:rPr>
              <a:t> in een aangegeven ruimte passend bij de sfeer van je onderzoek, in dit geval de catwalk.</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maakt een kost- en verkoopprijsberekening van </a:t>
            </a:r>
            <a:r>
              <a:rPr lang="nl-NL" dirty="0">
                <a:latin typeface="Arial" panose="020B0604020202020204" pitchFamily="34" charset="0"/>
                <a:ea typeface="Calibri" panose="020F0502020204030204" pitchFamily="34" charset="0"/>
                <a:cs typeface="Arial" panose="020B0604020202020204" pitchFamily="34" charset="0"/>
              </a:rPr>
              <a:t>de arrangementen </a:t>
            </a:r>
            <a:r>
              <a:rPr lang="nl-NL" dirty="0">
                <a:latin typeface="Arial" panose="020B0604020202020204" pitchFamily="34" charset="0"/>
                <a:ea typeface="Calibri" panose="020F0502020204030204" pitchFamily="34" charset="0"/>
                <a:cs typeface="Times New Roman" panose="02020603050405020304" pitchFamily="18" charset="0"/>
              </a:rPr>
              <a:t>op basis van kosten en artistieke waarde.</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dirty="0">
                <a:latin typeface="Arial" panose="020B0604020202020204" pitchFamily="34" charset="0"/>
                <a:ea typeface="Calibri" panose="020F0502020204030204" pitchFamily="34" charset="0"/>
                <a:cs typeface="Times New Roman" panose="02020603050405020304" pitchFamily="18" charset="0"/>
              </a:rPr>
              <a:t>Je geeft aan inzicht te hebben op de manier van inkoop van je gebruikte materialen.</a:t>
            </a:r>
            <a:endParaRPr lang="nl-NL" sz="2000" dirty="0">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49450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0724" y="247651"/>
            <a:ext cx="9363076" cy="1443038"/>
          </a:xfrm>
        </p:spPr>
        <p:txBody>
          <a:bodyPr/>
          <a:lstStyle/>
          <a:p>
            <a:r>
              <a:rPr lang="nl-NL" b="1" u="sng" dirty="0"/>
              <a:t>Toetsing IBS OAD</a:t>
            </a:r>
            <a:r>
              <a:rPr lang="nl-NL" u="sng" dirty="0"/>
              <a:t>: </a:t>
            </a:r>
          </a:p>
        </p:txBody>
      </p:sp>
      <p:sp>
        <p:nvSpPr>
          <p:cNvPr id="3" name="Tijdelijke aanduiding voor inhoud 2"/>
          <p:cNvSpPr>
            <a:spLocks noGrp="1"/>
          </p:cNvSpPr>
          <p:nvPr>
            <p:ph idx="1"/>
          </p:nvPr>
        </p:nvSpPr>
        <p:spPr>
          <a:xfrm>
            <a:off x="1990724" y="2343149"/>
            <a:ext cx="9363075" cy="3833813"/>
          </a:xfrm>
        </p:spPr>
        <p:txBody>
          <a:bodyPr/>
          <a:lstStyle/>
          <a:p>
            <a:pPr marL="0" indent="0">
              <a:buNone/>
            </a:pPr>
            <a:r>
              <a:rPr lang="nl-NL" sz="3200" b="1" dirty="0"/>
              <a:t>Toets 1;  Digitale toets</a:t>
            </a:r>
            <a:endParaRPr lang="nl-NL" sz="3200" dirty="0"/>
          </a:p>
          <a:p>
            <a:pPr marL="0" indent="0">
              <a:buNone/>
            </a:pPr>
            <a:endParaRPr lang="nl-NL" sz="3200" dirty="0"/>
          </a:p>
          <a:p>
            <a:pPr marL="0" indent="0">
              <a:buNone/>
            </a:pPr>
            <a:r>
              <a:rPr lang="nl-NL" sz="3200" dirty="0"/>
              <a:t>	plantenkennis (MSK)</a:t>
            </a:r>
          </a:p>
          <a:p>
            <a:pPr marL="0" indent="0">
              <a:buNone/>
            </a:pPr>
            <a:r>
              <a:rPr lang="nl-NL" sz="3200" dirty="0"/>
              <a:t>	kunstgeschiedenis (MSK)</a:t>
            </a:r>
          </a:p>
          <a:p>
            <a:pPr marL="0" indent="0">
              <a:buNone/>
            </a:pPr>
            <a:r>
              <a:rPr lang="nl-NL" sz="3200" dirty="0"/>
              <a:t>	compositie- en vormleer (OTD)</a:t>
            </a:r>
          </a:p>
          <a:p>
            <a:endParaRPr lang="nl-NL" dirty="0"/>
          </a:p>
        </p:txBody>
      </p:sp>
    </p:spTree>
    <p:extLst>
      <p:ext uri="{BB962C8B-B14F-4D97-AF65-F5344CB8AC3E}">
        <p14:creationId xmlns:p14="http://schemas.microsoft.com/office/powerpoint/2010/main" val="52168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4850" y="557212"/>
            <a:ext cx="10782300" cy="6100763"/>
          </a:xfrm>
        </p:spPr>
        <p:txBody>
          <a:bodyPr>
            <a:normAutofit/>
          </a:bodyPr>
          <a:lstStyle/>
          <a:p>
            <a:pPr marL="0" indent="0">
              <a:buNone/>
            </a:pPr>
            <a:r>
              <a:rPr lang="nl-NL" sz="3500" b="1" dirty="0"/>
              <a:t>Toets 2; Praktijkopdracht</a:t>
            </a:r>
          </a:p>
          <a:p>
            <a:pPr marL="0" indent="0">
              <a:buNone/>
            </a:pPr>
            <a:endParaRPr lang="nl-NL" b="1" u="sng" dirty="0"/>
          </a:p>
          <a:p>
            <a:pPr marL="0" indent="0">
              <a:buNone/>
            </a:pPr>
            <a:r>
              <a:rPr lang="nl-NL" dirty="0"/>
              <a:t>Uitvoeren van de ontworpen arrangementen geïnspireerd op een  beroemde kunstenaar van na 1850. Het betreft een kostuum en een boeket. Deze producten worden door jou gepresenteerd op de ‘catwalk’ met de ondersteuning van een filmpje over de inspiratiebron. </a:t>
            </a:r>
          </a:p>
          <a:p>
            <a:pPr>
              <a:buFontTx/>
              <a:buChar char="-"/>
            </a:pPr>
            <a:r>
              <a:rPr lang="nl-NL" dirty="0"/>
              <a:t>Je past één of meerdere technieken toe in de arrangementen</a:t>
            </a:r>
          </a:p>
          <a:p>
            <a:pPr marL="0" indent="0">
              <a:buNone/>
            </a:pPr>
            <a:r>
              <a:rPr lang="nl-NL" dirty="0"/>
              <a:t>   of decoraties.</a:t>
            </a:r>
          </a:p>
          <a:p>
            <a:pPr marL="0" indent="0">
              <a:buNone/>
            </a:pPr>
            <a:r>
              <a:rPr lang="nl-NL" dirty="0"/>
              <a:t>- Je kiest voor een vormgevingstechniek passend bij je onderzoek.</a:t>
            </a:r>
          </a:p>
          <a:p>
            <a:pPr marL="0" indent="0">
              <a:buNone/>
            </a:pPr>
            <a:r>
              <a:rPr lang="nl-NL" dirty="0"/>
              <a:t>- Je werkt vakkundig en kwalitatief verantwoord.</a:t>
            </a:r>
          </a:p>
          <a:p>
            <a:pPr>
              <a:buFontTx/>
              <a:buChar char="-"/>
            </a:pPr>
            <a:r>
              <a:rPr lang="nl-NL" dirty="0"/>
              <a:t>Je presenteert de arrangementen of decoraties in een aangegeven ruimte, passend bij de sfeer van je onderzoek,  in dit geval de ‘catwalk’.</a:t>
            </a:r>
          </a:p>
          <a:p>
            <a:pPr marL="0" indent="0">
              <a:buNone/>
            </a:pPr>
            <a:endParaRPr lang="nl-NL" dirty="0"/>
          </a:p>
        </p:txBody>
      </p:sp>
    </p:spTree>
    <p:extLst>
      <p:ext uri="{BB962C8B-B14F-4D97-AF65-F5344CB8AC3E}">
        <p14:creationId xmlns:p14="http://schemas.microsoft.com/office/powerpoint/2010/main" val="216719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Toets 2 </a:t>
            </a:r>
          </a:p>
        </p:txBody>
      </p:sp>
      <p:pic>
        <p:nvPicPr>
          <p:cNvPr id="5" name="Afbeelding 4">
            <a:extLst>
              <a:ext uri="{FF2B5EF4-FFF2-40B4-BE49-F238E27FC236}">
                <a16:creationId xmlns:a16="http://schemas.microsoft.com/office/drawing/2014/main" id="{6A35535A-76BC-477B-BCD3-71E691FA3DCA}"/>
              </a:ext>
            </a:extLst>
          </p:cNvPr>
          <p:cNvPicPr>
            <a:picLocks noChangeAspect="1"/>
          </p:cNvPicPr>
          <p:nvPr/>
        </p:nvPicPr>
        <p:blipFill>
          <a:blip r:embed="rId2"/>
          <a:stretch>
            <a:fillRect/>
          </a:stretch>
        </p:blipFill>
        <p:spPr>
          <a:xfrm>
            <a:off x="4138612" y="171450"/>
            <a:ext cx="5400675" cy="6515100"/>
          </a:xfrm>
          <a:prstGeom prst="rect">
            <a:avLst/>
          </a:prstGeom>
        </p:spPr>
      </p:pic>
    </p:spTree>
    <p:extLst>
      <p:ext uri="{BB962C8B-B14F-4D97-AF65-F5344CB8AC3E}">
        <p14:creationId xmlns:p14="http://schemas.microsoft.com/office/powerpoint/2010/main" val="42509210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EA5EE79F43864A90BE0CFA6E3ECA81" ma:contentTypeVersion="13" ma:contentTypeDescription="Een nieuw document maken." ma:contentTypeScope="" ma:versionID="672e0355ea726c629b3b101f25a40e0c">
  <xsd:schema xmlns:xsd="http://www.w3.org/2001/XMLSchema" xmlns:xs="http://www.w3.org/2001/XMLSchema" xmlns:p="http://schemas.microsoft.com/office/2006/metadata/properties" xmlns:ns3="58d65de2-08cf-4d08-b0ec-b5bd27343083" xmlns:ns4="d3693f36-3fda-414f-b672-ef748a2c0837" targetNamespace="http://schemas.microsoft.com/office/2006/metadata/properties" ma:root="true" ma:fieldsID="990e1553d204b3a8da398f9a0b8fe410" ns3:_="" ns4:_="">
    <xsd:import namespace="58d65de2-08cf-4d08-b0ec-b5bd27343083"/>
    <xsd:import namespace="d3693f36-3fda-414f-b672-ef748a2c083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65de2-08cf-4d08-b0ec-b5bd2734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693f36-3fda-414f-b672-ef748a2c083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302F5-4AE1-4496-B72F-7BA07416DA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65de2-08cf-4d08-b0ec-b5bd27343083"/>
    <ds:schemaRef ds:uri="d3693f36-3fda-414f-b672-ef748a2c0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5706E3-AC8F-4F75-BC4F-9120F376B99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8D38DF-1D8E-40BF-9C9B-8C5E31AA68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653</TotalTime>
  <Words>457</Words>
  <Application>Microsoft Office PowerPoint</Application>
  <PresentationFormat>Breedbeeld</PresentationFormat>
  <Paragraphs>56</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OAD</vt:lpstr>
      <vt:lpstr>PowerPoint-presentatie</vt:lpstr>
      <vt:lpstr>PowerPoint-presentatie</vt:lpstr>
      <vt:lpstr>OAD-afsluitingsopdracht 2021 niveau 3</vt:lpstr>
      <vt:lpstr>Datum van de ‘catwalk’</vt:lpstr>
      <vt:lpstr>Criteria </vt:lpstr>
      <vt:lpstr>Toetsing IBS OAD: </vt:lpstr>
      <vt:lpstr>PowerPoint-presentatie</vt:lpstr>
      <vt:lpstr>Toets 2 </vt:lpstr>
      <vt:lpstr>Toets 3; Product (weergave proces, dummy)</vt:lpstr>
      <vt:lpstr>Toets 3  </vt:lpstr>
      <vt:lpstr>Kunstenaars </vt:lpstr>
      <vt:lpstr>Rooster</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OAD</dc:title>
  <dc:creator>Coby van Otterdijk</dc:creator>
  <cp:lastModifiedBy>Jacintha Westerink</cp:lastModifiedBy>
  <cp:revision>27</cp:revision>
  <dcterms:created xsi:type="dcterms:W3CDTF">2019-05-05T08:22:36Z</dcterms:created>
  <dcterms:modified xsi:type="dcterms:W3CDTF">2021-04-20T11:06:09Z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0x010100E5EA5EE79F43864A90BE0CFA6E3ECA81</vt:lpwstr>
  </property>
</Properties>
</file>